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5" r:id="rId5"/>
    <p:sldId id="263" r:id="rId6"/>
    <p:sldId id="264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24A1-7097-7088-9FC4-BF494BB36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85BB4-ED0D-0116-72EC-CC6BD7968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5DE89-80B4-009F-E7BC-AA353468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04C02-87A5-8BDE-2602-F0EA40AD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70C2-EEE0-7669-EB0B-807FCDD0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452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EDA3-F5DA-8489-7037-1E87E49E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5FC48-648D-28B9-5871-2F77675BD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5DCC4-7E1A-B8F4-2D61-2772A7C3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F3283-445F-36A3-1C4C-972B9D1D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89134-1D71-AF4D-11E3-A99C5A98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215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F5171-B1CB-E24C-ADEC-844DF7FE1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8C215-E963-E5B8-C5BE-273987657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B0F04-D33A-30AF-4E34-F90596BF4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4BC0F-00BF-4EA8-FA73-46967827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57464-EFB2-E3DE-C6BA-320880BA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305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C8653-1FA3-92CC-2B38-3621E6C7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C5D4-EBEF-5BAE-81BE-50D77C17A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3AB55-7DA7-010D-6145-347AB8E6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0FF52-AAE7-E194-3BA9-BABE2FDD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5594A-E373-CE0A-6645-2B1847AD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628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2A6B-2FB3-16AD-EFF3-309A6864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CA7DC-FA4C-8886-9202-D053C1FF0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CEE77-C8B3-920A-8F35-37DD51414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8E25C-FDBE-F017-7737-D9680AEF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3E598-453C-5959-2D41-AB08913F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4504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51BA-24A1-C1B4-999D-A39E80DC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810D-AD7C-960C-C458-957EA500D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42D26-4A49-3AE2-DD5E-386B105FA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65BAC-634D-2872-FF96-B0F3D530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490DD-485A-6465-7531-59CAA9B1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B3391-BA54-80AB-B50D-77ABFF6F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160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25F3-D733-AB21-F415-63F5683A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6A280-AF4D-CD04-41F5-D96B1213D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13E1D-7779-03B5-F7A1-D2EC93C78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1B2A1-C763-1168-840D-63678F29F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93144-96D4-7425-D743-20F569A85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30484-9F65-797E-E62D-82B5B1E5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341EE-8AEF-DC39-0DC1-B5ED8A9C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FEF02-957B-D0AD-4B85-040984B1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5033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6958-E5D1-43E6-F8E6-28C4DEC6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BB65F-AE77-C4C0-EFCC-21101F77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29DE-7EF7-CE8C-0959-1F50F026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55326-9F15-AFD3-43E7-342C82FE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871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5175D9-C8F5-6AEB-C256-5D754BD0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1CF4B-E85E-6682-F7F3-2BAA1F64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81A30-B004-DFD2-EA38-B494FACF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041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E176-B075-167B-C4C1-8C76BE2B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BEA59-317B-DE96-1979-A1654860C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A0914-8D35-34DD-FD21-88CC61AA9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8F344-E648-BC84-5428-E40D4112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C7A35-5385-A26A-929E-46FC697C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CEC81-F5AF-742E-85D5-5311EC4B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320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D20E-76D3-21DA-F296-5E402EE5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9D8D7-0A2E-51F5-20E0-00E1CD3F6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5CF6E-02B3-35F6-D6B7-F4B4A50A8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75AA1-2CE2-C706-35EA-6B762FDD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55618-0825-97C3-F714-A6204AC6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34092-5F2E-6F39-0793-9D2169F2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49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4173D-05EE-8A53-202B-C430DE96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FFF54-B25F-4993-EA81-B32880E55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42304-A140-DFDE-C70D-CFCD82D82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AADFA-A94F-4889-A8CE-7D74A9EC3CA7}" type="datetimeFigureOut">
              <a:rPr lang="en-IE" smtClean="0"/>
              <a:t>08/03/2023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89C6-1E63-36CB-DAC4-81867E33F7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A4F9D-43A2-9715-F451-D4950484A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69BF9-E119-4C97-8693-6D2DC74548B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496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65011"/>
          </a:xfrm>
        </p:spPr>
        <p:txBody>
          <a:bodyPr/>
          <a:lstStyle/>
          <a:p>
            <a:r>
              <a:rPr lang="en-GB" b="1" dirty="0"/>
              <a:t>Project Background</a:t>
            </a:r>
            <a:endParaRPr lang="en-I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BC7A-740A-D0A6-6DAC-03881DC2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027"/>
            <a:ext cx="10515600" cy="3911935"/>
          </a:xfrm>
        </p:spPr>
        <p:txBody>
          <a:bodyPr>
            <a:normAutofit/>
          </a:bodyPr>
          <a:lstStyle/>
          <a:p>
            <a:r>
              <a:rPr lang="en-GB" sz="3600" dirty="0"/>
              <a:t>Inspired by Hollow Knight</a:t>
            </a:r>
          </a:p>
          <a:p>
            <a:r>
              <a:rPr lang="en-GB" sz="3600" dirty="0"/>
              <a:t>Want to create an immersive game</a:t>
            </a:r>
          </a:p>
          <a:p>
            <a:r>
              <a:rPr lang="en-GB" sz="3600" dirty="0"/>
              <a:t>Want to get better at coding in C# (2D games)</a:t>
            </a:r>
          </a:p>
          <a:p>
            <a:r>
              <a:rPr lang="en-GB" sz="3600" dirty="0"/>
              <a:t>Want to learn how to implement OOP into games.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215176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Applications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BC878-B633-0F51-DBEA-8BC511D30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400" dirty="0"/>
              <a:t>Hollow Knight</a:t>
            </a:r>
          </a:p>
          <a:p>
            <a:r>
              <a:rPr lang="en-GB" sz="4400" dirty="0"/>
              <a:t>Celeste</a:t>
            </a:r>
          </a:p>
          <a:p>
            <a:r>
              <a:rPr lang="en-GB" sz="4400" dirty="0"/>
              <a:t>Ori and the Will of the Wisps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3142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ollow Knight on Steam">
            <a:extLst>
              <a:ext uri="{FF2B5EF4-FFF2-40B4-BE49-F238E27FC236}">
                <a16:creationId xmlns:a16="http://schemas.microsoft.com/office/drawing/2014/main" id="{B4F0977B-9C8D-A958-6EFA-213159C62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r="8830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llow Knight – Skritz.com">
            <a:extLst>
              <a:ext uri="{FF2B5EF4-FFF2-40B4-BE49-F238E27FC236}">
                <a16:creationId xmlns:a16="http://schemas.microsoft.com/office/drawing/2014/main" id="{10FF2427-3656-8A67-8025-59B341E53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" r="14650" b="-1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llow Knight">
            <a:extLst>
              <a:ext uri="{FF2B5EF4-FFF2-40B4-BE49-F238E27FC236}">
                <a16:creationId xmlns:a16="http://schemas.microsoft.com/office/drawing/2014/main" id="{666C3B6D-3869-12F7-FB64-C84795702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r="2646" b="-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81" name="Freeform: Shape 208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83" name="Freeform: Shape 208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Hollow Knight</a:t>
            </a:r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Content Placeholder 2064">
            <a:extLst>
              <a:ext uri="{FF2B5EF4-FFF2-40B4-BE49-F238E27FC236}">
                <a16:creationId xmlns:a16="http://schemas.microsoft.com/office/drawing/2014/main" id="{4748C9BA-0CDE-31E3-5E7C-9A85B50E9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" y="2879230"/>
            <a:ext cx="2807208" cy="2692054"/>
          </a:xfrm>
        </p:spPr>
        <p:txBody>
          <a:bodyPr>
            <a:normAutofit/>
          </a:bodyPr>
          <a:lstStyle/>
          <a:p>
            <a:r>
              <a:rPr lang="en-US" sz="1700" dirty="0"/>
              <a:t>Many Optional Boss Fights</a:t>
            </a:r>
          </a:p>
          <a:p>
            <a:r>
              <a:rPr lang="en-US" sz="1700" dirty="0"/>
              <a:t>Many different types of enemies.</a:t>
            </a:r>
          </a:p>
          <a:p>
            <a:r>
              <a:rPr lang="en-US" sz="1700" dirty="0"/>
              <a:t>Beautiful environment</a:t>
            </a:r>
          </a:p>
          <a:p>
            <a:r>
              <a:rPr lang="en-US" sz="1700" dirty="0"/>
              <a:t>Lighting</a:t>
            </a:r>
          </a:p>
          <a:p>
            <a:r>
              <a:rPr lang="en-US" sz="1700" dirty="0"/>
              <a:t>Fun but challenging combat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2054" name="Picture 6" descr="Hollow Knight' Is One of the Best Games You'll Play This Year | GQ">
            <a:extLst>
              <a:ext uri="{FF2B5EF4-FFF2-40B4-BE49-F238E27FC236}">
                <a16:creationId xmlns:a16="http://schemas.microsoft.com/office/drawing/2014/main" id="{552FC812-CBD2-60B5-183E-4DBFF8312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9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4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08D5-7E01-68A2-D52C-F9B9E86B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Picture 8" descr="A parallax view showing how Team Cherry layers 2D assets for vivid results.">
            <a:extLst>
              <a:ext uri="{FF2B5EF4-FFF2-40B4-BE49-F238E27FC236}">
                <a16:creationId xmlns:a16="http://schemas.microsoft.com/office/drawing/2014/main" id="{42D1A4B0-119B-3292-B9EF-2787404AC2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2794"/>
            <a:ext cx="9699159" cy="5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546" y="3483687"/>
            <a:ext cx="4980435" cy="731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Celeste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FE5CB-1B3A-35C0-65D1-C6B4A8694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8" r="20234" b="2"/>
          <a:stretch/>
        </p:blipFill>
        <p:spPr>
          <a:xfrm>
            <a:off x="4406844" y="-1133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3083" name="Content Placeholder 3082">
            <a:extLst>
              <a:ext uri="{FF2B5EF4-FFF2-40B4-BE49-F238E27FC236}">
                <a16:creationId xmlns:a16="http://schemas.microsoft.com/office/drawing/2014/main" id="{048284B8-7F03-BB07-680E-537B3EB8A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844" y="4366403"/>
            <a:ext cx="6946955" cy="1955371"/>
          </a:xfrm>
        </p:spPr>
        <p:txBody>
          <a:bodyPr>
            <a:normAutofit/>
          </a:bodyPr>
          <a:lstStyle/>
          <a:p>
            <a:r>
              <a:rPr lang="en-US" sz="2000" dirty="0"/>
              <a:t>Platformer</a:t>
            </a:r>
          </a:p>
          <a:p>
            <a:r>
              <a:rPr lang="en-US" sz="2000" dirty="0"/>
              <a:t>Jumping puzzles</a:t>
            </a:r>
          </a:p>
          <a:p>
            <a:r>
              <a:rPr lang="en-US" sz="2000" dirty="0"/>
              <a:t>Story focused</a:t>
            </a:r>
          </a:p>
          <a:p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FBAA08-544B-CA92-EAE1-117333C19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7" r="33065" b="1"/>
          <a:stretch/>
        </p:blipFill>
        <p:spPr>
          <a:xfrm>
            <a:off x="7372" y="303491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3074" name="Picture 2" descr="Celeste is hard, but its creators are smart about difficulty - Polygon">
            <a:extLst>
              <a:ext uri="{FF2B5EF4-FFF2-40B4-BE49-F238E27FC236}">
                <a16:creationId xmlns:a16="http://schemas.microsoft.com/office/drawing/2014/main" id="{56B0E252-87FF-6FA0-7AD9-E69FD0834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r="36636" b="-1"/>
          <a:stretch/>
        </p:blipFill>
        <p:spPr bwMode="auto"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ow Celeste: Chapter 9 was inspired by Super Mario World | Shacknews">
            <a:extLst>
              <a:ext uri="{FF2B5EF4-FFF2-40B4-BE49-F238E27FC236}">
                <a16:creationId xmlns:a16="http://schemas.microsoft.com/office/drawing/2014/main" id="{7865B96F-9374-FA6C-A0B2-89060A0457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38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0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Ori and the Will </a:t>
            </a:r>
            <a:b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of the Wisps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AEE4F-D8A4-FF53-353D-340A546AF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8" r="8304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15CD8-17B5-5D46-3254-CE232B1E9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7" r="28829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A8149-C287-8A1B-88D8-449A6AFFD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0" r="28152" b="2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83" name="Content Placeholder 3082">
            <a:extLst>
              <a:ext uri="{FF2B5EF4-FFF2-40B4-BE49-F238E27FC236}">
                <a16:creationId xmlns:a16="http://schemas.microsoft.com/office/drawing/2014/main" id="{048284B8-7F03-BB07-680E-537B3EB8A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766267"/>
            <a:ext cx="5692774" cy="1077411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Unique combat (each hit carries a lot of weight)</a:t>
            </a:r>
          </a:p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Unique ability upgrades e.g., slingshot for movement, and multiple attack moves </a:t>
            </a: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7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AutoShape 4" descr="How Celeste: Chapter 9 was inspired by Super Mario World | Shacknews">
            <a:extLst>
              <a:ext uri="{FF2B5EF4-FFF2-40B4-BE49-F238E27FC236}">
                <a16:creationId xmlns:a16="http://schemas.microsoft.com/office/drawing/2014/main" id="{7865B96F-9374-FA6C-A0B2-89060A0457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09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BC7A-740A-D0A6-6DAC-03881DC2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Object  Oriented </a:t>
            </a:r>
            <a:r>
              <a:rPr lang="en-GB" dirty="0"/>
              <a:t>Programming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0257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BC7A-740A-D0A6-6DAC-03881DC2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221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C38-B87C-314E-241F-E03A6F3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Plan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BC7A-740A-D0A6-6DAC-03881DC2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02066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113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Project Background</vt:lpstr>
      <vt:lpstr>Existing Applications</vt:lpstr>
      <vt:lpstr>Hollow Knight</vt:lpstr>
      <vt:lpstr>PowerPoint Presentation</vt:lpstr>
      <vt:lpstr>Celeste</vt:lpstr>
      <vt:lpstr>Ori and the Will  of the Wisps</vt:lpstr>
      <vt:lpstr>Research</vt:lpstr>
      <vt:lpstr>Technologies</vt:lpstr>
      <vt:lpstr>Implementation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Seymour (Student)</dc:creator>
  <cp:lastModifiedBy>Joshua Seymour (Student)</cp:lastModifiedBy>
  <cp:revision>7</cp:revision>
  <dcterms:created xsi:type="dcterms:W3CDTF">2023-03-08T00:33:43Z</dcterms:created>
  <dcterms:modified xsi:type="dcterms:W3CDTF">2023-03-08T01:36:00Z</dcterms:modified>
</cp:coreProperties>
</file>